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7" r:id="rId5"/>
    <p:sldId id="278" r:id="rId6"/>
    <p:sldId id="279" r:id="rId7"/>
    <p:sldId id="274" r:id="rId8"/>
    <p:sldId id="275" r:id="rId9"/>
    <p:sldId id="257" r:id="rId10"/>
    <p:sldId id="266" r:id="rId11"/>
    <p:sldId id="267" r:id="rId12"/>
    <p:sldId id="268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9" r:id="rId21"/>
    <p:sldId id="270" r:id="rId22"/>
    <p:sldId id="271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2833" autoAdjust="0"/>
  </p:normalViewPr>
  <p:slideViewPr>
    <p:cSldViewPr>
      <p:cViewPr varScale="1">
        <p:scale>
          <a:sx n="50" d="100"/>
          <a:sy n="50" d="100"/>
        </p:scale>
        <p:origin x="15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792F-B20E-424F-9F9B-EF98B68A160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03B-6548-4DD3-BECE-05BACDFE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792F-B20E-424F-9F9B-EF98B68A160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03B-6548-4DD3-BECE-05BACDFE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1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792F-B20E-424F-9F9B-EF98B68A160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03B-6548-4DD3-BECE-05BACDFE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0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792F-B20E-424F-9F9B-EF98B68A160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03B-6548-4DD3-BECE-05BACDFE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3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792F-B20E-424F-9F9B-EF98B68A160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03B-6548-4DD3-BECE-05BACDFE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1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792F-B20E-424F-9F9B-EF98B68A160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03B-6548-4DD3-BECE-05BACDFE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792F-B20E-424F-9F9B-EF98B68A160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03B-6548-4DD3-BECE-05BACDFE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5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792F-B20E-424F-9F9B-EF98B68A160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03B-6548-4DD3-BECE-05BACDFE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3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792F-B20E-424F-9F9B-EF98B68A160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03B-6548-4DD3-BECE-05BACDFE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792F-B20E-424F-9F9B-EF98B68A160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03B-6548-4DD3-BECE-05BACDFE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2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792F-B20E-424F-9F9B-EF98B68A160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003B-6548-4DD3-BECE-05BACDFE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8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8792F-B20E-424F-9F9B-EF98B68A160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E003B-6548-4DD3-BECE-05BACDFE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0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Fauvist Inspired Animal Portrait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ettj\Desktop\imagesCAKK6M6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449103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ettj\Desktop\imagesCAVVT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83934"/>
            <a:ext cx="4019550" cy="38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ettj\Desktop\imagesCABLAAK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54863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5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ettj\Desktop\images[1]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77938"/>
            <a:ext cx="4167187" cy="38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ettj\Desktop\imagesCATLEQ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2895599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ettj\Desktop\imagesCAS7BLO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352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9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ettj\Desktop\images[5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267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6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ettj\Desktop\imagesCA99BLG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441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ettj\Desktop\images[8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990600"/>
            <a:ext cx="407193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oettj\Desktop\imagesCAR3WE6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350996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9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oettj\Desktop\imagesCAWBTQJ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4718920" cy="39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“Les Fauves,</a:t>
            </a:r>
            <a:r>
              <a:rPr lang="en-US" dirty="0" smtClean="0"/>
              <a:t> the Wild Beasts, was the name an art critic spontaneously gave to a group of young painters after seeing their works hanging together at the Paris Salon d’ </a:t>
            </a:r>
            <a:r>
              <a:rPr lang="en-US" dirty="0" err="1" smtClean="0"/>
              <a:t>Automne</a:t>
            </a:r>
            <a:r>
              <a:rPr lang="en-US" dirty="0" smtClean="0"/>
              <a:t> of 1905. The image that leapt to mind of untamed animals shows how aggressive these paintings appeared at first sight to an audience which was only just coming to terms with Impressionism.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428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ettj\Desktop\imagesCAC909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78179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1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ettj\Desktop\imagesCASJSBM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67544"/>
            <a:ext cx="5249862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8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ettj\Desktop\imagesCACZSP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1031"/>
            <a:ext cx="53339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79" y="0"/>
            <a:ext cx="5520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76" y="0"/>
            <a:ext cx="5309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71" y="0"/>
            <a:ext cx="5298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5791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24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685800"/>
            <a:ext cx="59436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49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90600"/>
            <a:ext cx="5257800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Shortly before that historic exhibition, critics had already begun to take notice of Henri Matisse and his fellow students from Gustave Moreau’s class a the </a:t>
            </a:r>
            <a:r>
              <a:rPr lang="en-US" dirty="0" err="1" smtClean="0"/>
              <a:t>Ecole</a:t>
            </a:r>
            <a:r>
              <a:rPr lang="en-US" dirty="0" smtClean="0"/>
              <a:t> des Beaux Arts: Henri </a:t>
            </a:r>
            <a:r>
              <a:rPr lang="en-US" dirty="0" err="1" smtClean="0"/>
              <a:t>Manguin</a:t>
            </a:r>
            <a:r>
              <a:rPr lang="en-US" dirty="0" smtClean="0"/>
              <a:t>, Albert </a:t>
            </a:r>
            <a:r>
              <a:rPr lang="en-US" dirty="0" err="1" smtClean="0"/>
              <a:t>Marquet</a:t>
            </a:r>
            <a:r>
              <a:rPr lang="en-US" dirty="0" smtClean="0"/>
              <a:t> and Charles </a:t>
            </a:r>
            <a:r>
              <a:rPr lang="en-US" dirty="0" err="1" smtClean="0"/>
              <a:t>Camoin</a:t>
            </a:r>
            <a:r>
              <a:rPr lang="en-US" dirty="0" smtClean="0"/>
              <a:t>, one of the three closely knit groups of painters who constituted the Fauves.”- Sarah Whitefield.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85800"/>
            <a:ext cx="5638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87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6934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41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5334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1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Fauvism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Vivid, Exaggerated Colors</a:t>
            </a:r>
          </a:p>
          <a:p>
            <a:pPr algn="ctr"/>
            <a:r>
              <a:rPr lang="en-US" dirty="0" smtClean="0"/>
              <a:t>Repetitive Brush Strokes</a:t>
            </a:r>
          </a:p>
          <a:p>
            <a:pPr algn="ctr"/>
            <a:r>
              <a:rPr lang="en-US" dirty="0" smtClean="0"/>
              <a:t>Rough, Unfinished 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the Most Famous Fauves: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André Derain</a:t>
            </a:r>
          </a:p>
          <a:p>
            <a:pPr algn="just"/>
            <a:r>
              <a:rPr lang="en-US" dirty="0" smtClean="0"/>
              <a:t>Henri Matisse</a:t>
            </a:r>
          </a:p>
          <a:p>
            <a:pPr algn="just"/>
            <a:r>
              <a:rPr lang="en-US" dirty="0" smtClean="0"/>
              <a:t>Henri </a:t>
            </a:r>
            <a:r>
              <a:rPr lang="en-US" dirty="0" err="1" smtClean="0"/>
              <a:t>Manguin</a:t>
            </a:r>
            <a:endParaRPr lang="en-US" dirty="0" smtClean="0"/>
          </a:p>
          <a:p>
            <a:pPr algn="just"/>
            <a:r>
              <a:rPr lang="en-US" dirty="0" smtClean="0"/>
              <a:t>Albert </a:t>
            </a:r>
            <a:r>
              <a:rPr lang="en-US" dirty="0" err="1" smtClean="0"/>
              <a:t>Marquet</a:t>
            </a:r>
            <a:endParaRPr lang="en-US" dirty="0" smtClean="0"/>
          </a:p>
          <a:p>
            <a:pPr algn="just"/>
            <a:r>
              <a:rPr lang="en-US" dirty="0" smtClean="0"/>
              <a:t>Charles </a:t>
            </a:r>
            <a:r>
              <a:rPr lang="en-US" dirty="0" err="1" smtClean="0"/>
              <a:t>Camoin</a:t>
            </a:r>
            <a:endParaRPr lang="en-US" dirty="0" smtClean="0"/>
          </a:p>
          <a:p>
            <a:pPr algn="just"/>
            <a:r>
              <a:rPr lang="en-US" dirty="0" smtClean="0"/>
              <a:t>Maurice Vlaminck</a:t>
            </a:r>
          </a:p>
          <a:p>
            <a:pPr algn="just"/>
            <a:r>
              <a:rPr lang="en-US" dirty="0" smtClean="0"/>
              <a:t>Jean </a:t>
            </a:r>
            <a:r>
              <a:rPr lang="en-US" dirty="0" err="1" smtClean="0"/>
              <a:t>Puy</a:t>
            </a:r>
            <a:endParaRPr lang="en-US" dirty="0" smtClean="0"/>
          </a:p>
          <a:p>
            <a:pPr algn="just"/>
            <a:r>
              <a:rPr lang="en-US" dirty="0" smtClean="0"/>
              <a:t>Gustave Moreau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Famous Fauvist Works</a:t>
            </a:r>
            <a:r>
              <a:rPr lang="en-US" sz="2700" dirty="0" smtClean="0"/>
              <a:t>…..(there are so many beautiful Fauvist works….. research!)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1905000" cy="2400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67200"/>
            <a:ext cx="1883664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18" y="1524000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82" y="4077483"/>
            <a:ext cx="1828800" cy="2495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51" y="4267200"/>
            <a:ext cx="2343150" cy="1952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455466"/>
            <a:ext cx="3429000" cy="2306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95" y="3853645"/>
            <a:ext cx="280830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You will create a portrait of an animal inspired by the work of the Fauves.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Your work will be bold in color and exaggerated where effective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small portraits! You need to work large and can crop the animal, if you wish. </a:t>
            </a:r>
          </a:p>
          <a:p>
            <a:r>
              <a:rPr lang="en-US" dirty="0" smtClean="0"/>
              <a:t>You </a:t>
            </a:r>
            <a:r>
              <a:rPr lang="en-US" dirty="0"/>
              <a:t>must use oil pastel on white or black paper for the highest contrast 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</a:t>
            </a:r>
            <a:r>
              <a:rPr lang="en-US" dirty="0"/>
              <a:t>will need to do some research on your own as well. I want 1 page dedicated to Fauvism in your journal. You need </a:t>
            </a:r>
            <a:r>
              <a:rPr lang="en-US" dirty="0" smtClean="0"/>
              <a:t>to label the page Fauvism (creatively) and </a:t>
            </a:r>
            <a:r>
              <a:rPr lang="en-US" dirty="0"/>
              <a:t>include the </a:t>
            </a:r>
            <a:r>
              <a:rPr lang="en-US" dirty="0" smtClean="0"/>
              <a:t>definition. Design </a:t>
            </a:r>
            <a:r>
              <a:rPr lang="en-US" dirty="0"/>
              <a:t>it any way you wish in the spirit of Fauvism. This will be due at the time you turn in your project.</a:t>
            </a:r>
          </a:p>
        </p:txBody>
      </p:sp>
    </p:spTree>
    <p:extLst>
      <p:ext uri="{BB962C8B-B14F-4D97-AF65-F5344CB8AC3E}">
        <p14:creationId xmlns:p14="http://schemas.microsoft.com/office/powerpoint/2010/main" val="38277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ettj\Desktop\imagesCAFUL80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791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2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312</Words>
  <Application>Microsoft Office PowerPoint</Application>
  <PresentationFormat>On-screen Show (4:3)</PresentationFormat>
  <Paragraphs>28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Fauvist Inspired Animal Portrait</vt:lpstr>
      <vt:lpstr>Fauvism</vt:lpstr>
      <vt:lpstr>Fauvism</vt:lpstr>
      <vt:lpstr>Characteristics of Fauvism</vt:lpstr>
      <vt:lpstr>Some of the Most Famous Fauves:</vt:lpstr>
      <vt:lpstr>Famous Fauvist Works…..(there are so many beautiful Fauvist works….. research!)</vt:lpstr>
      <vt:lpstr>Objective</vt:lpstr>
      <vt:lpstr>Requirements: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LUHSD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Fauvist Inspired Animal Portrait</dc:title>
  <dc:creator>Jennifer Koett</dc:creator>
  <cp:lastModifiedBy>Jennifer Koett</cp:lastModifiedBy>
  <cp:revision>15</cp:revision>
  <dcterms:created xsi:type="dcterms:W3CDTF">2014-09-23T20:11:14Z</dcterms:created>
  <dcterms:modified xsi:type="dcterms:W3CDTF">2016-08-09T18:52:59Z</dcterms:modified>
</cp:coreProperties>
</file>